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0" d="100"/>
          <a:sy n="50" d="100"/>
        </p:scale>
        <p:origin x="289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E8FAE-D045-4E8E-B970-30C7391D7719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F39DD-E87D-4E32-93BE-D049265D08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6627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23E1B-A98A-4830-9C45-B6DB6E9A76EA}" type="datetimeFigureOut">
              <a:rPr lang="cs-CZ" smtClean="0"/>
              <a:t>8.10.2018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1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DF180-0DCC-4EF4-9035-64AF259988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846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91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540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01009"/>
            <a:ext cx="6858000" cy="215679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en-US" dirty="0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982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537" y="2880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2000" y="1944000"/>
            <a:ext cx="3852000" cy="792000"/>
          </a:xfrm>
        </p:spPr>
        <p:txBody>
          <a:bodyPr anchor="ctr" anchorCtr="0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2000" y="2916000"/>
            <a:ext cx="3852000" cy="3204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1538" y="1260000"/>
            <a:ext cx="8064000" cy="540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953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96000" y="1260000"/>
            <a:ext cx="4608000" cy="48240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240000" cy="90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dirty="0" smtClean="0"/>
              <a:t>Kliknutím lze upravit styl.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000" y="2304000"/>
            <a:ext cx="3240000" cy="378000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42196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0000" y="3600000"/>
            <a:ext cx="6984000" cy="180000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1229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103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476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40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2000" y="1980000"/>
            <a:ext cx="3852000" cy="40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26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52000" y="2016000"/>
            <a:ext cx="3852000" cy="648000"/>
          </a:xfrm>
        </p:spPr>
        <p:txBody>
          <a:bodyPr anchor="ctr" anchorCtr="0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52000" y="2772000"/>
            <a:ext cx="3852000" cy="3312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77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44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516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3060000" cy="720000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2000" y="1260000"/>
            <a:ext cx="4752000" cy="4788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0000" y="2124000"/>
            <a:ext cx="3060000" cy="39240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01591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40000" y="1260000"/>
            <a:ext cx="80640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2016000"/>
            <a:ext cx="8064000" cy="406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Přímá spojnice se šipkou 5"/>
          <p:cNvSpPr>
            <a:spLocks noChangeShapeType="1"/>
          </p:cNvSpPr>
          <p:nvPr userDrawn="1"/>
        </p:nvSpPr>
        <p:spPr bwMode="auto">
          <a:xfrm>
            <a:off x="541537" y="6198285"/>
            <a:ext cx="8064001" cy="0"/>
          </a:xfrm>
          <a:prstGeom prst="straightConnector1">
            <a:avLst/>
          </a:prstGeom>
          <a:noFill/>
          <a:ln w="12700">
            <a:solidFill>
              <a:schemeClr val="bg1">
                <a:lumMod val="65000"/>
              </a:schemeClr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9" y="683"/>
            <a:ext cx="3602438" cy="1144587"/>
          </a:xfrm>
          <a:prstGeom prst="rect">
            <a:avLst/>
          </a:prstGeom>
        </p:spPr>
      </p:pic>
      <p:sp>
        <p:nvSpPr>
          <p:cNvPr id="9" name="Přímá spojnice se šipkou 5"/>
          <p:cNvSpPr>
            <a:spLocks noChangeShapeType="1"/>
          </p:cNvSpPr>
          <p:nvPr userDrawn="1"/>
        </p:nvSpPr>
        <p:spPr bwMode="auto">
          <a:xfrm>
            <a:off x="543339" y="1099930"/>
            <a:ext cx="8062198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24" y="6380345"/>
            <a:ext cx="7776390" cy="26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9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661" r:id="rId11"/>
    <p:sldLayoutId id="2147483665" r:id="rId12"/>
    <p:sldLayoutId id="2147483669" r:id="rId13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xx.cz/" TargetMode="External"/><Relationship Id="rId2" Type="http://schemas.openxmlformats.org/officeDocument/2006/relationships/hyperlink" Target="mailto:xxx@xxx.cz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Name of the company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Participant(s):</a:t>
            </a:r>
            <a:r>
              <a:rPr lang="cs-CZ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	</a:t>
            </a:r>
            <a:r>
              <a:rPr lang="en-US" altLang="cs-CZ" sz="2400" dirty="0">
                <a:latin typeface="Franklin Gothic Book" panose="020B0503020102020204" pitchFamily="34" charset="0"/>
              </a:rPr>
              <a:t>Mr</a:t>
            </a:r>
            <a:r>
              <a:rPr lang="cs-CZ" altLang="cs-CZ" sz="2400" dirty="0">
                <a:latin typeface="Franklin Gothic Book" panose="020B0503020102020204" pitchFamily="34" charset="0"/>
              </a:rPr>
              <a:t>./Mrs./Ms.</a:t>
            </a:r>
            <a:r>
              <a:rPr lang="en-US" altLang="cs-CZ" sz="2400" dirty="0">
                <a:latin typeface="Franklin Gothic Book" panose="020B0503020102020204" pitchFamily="34" charset="0"/>
              </a:rPr>
              <a:t> Name</a:t>
            </a:r>
            <a:r>
              <a:rPr lang="cs-CZ" altLang="cs-CZ" sz="2400" dirty="0">
                <a:latin typeface="Franklin Gothic Book" panose="020B0503020102020204" pitchFamily="34" charset="0"/>
              </a:rPr>
              <a:t> </a:t>
            </a:r>
            <a:r>
              <a:rPr lang="en-US" altLang="cs-CZ" sz="2400" dirty="0">
                <a:latin typeface="Franklin Gothic Book" panose="020B0503020102020204" pitchFamily="34" charset="0"/>
              </a:rPr>
              <a:t>Surname</a:t>
            </a:r>
            <a:r>
              <a:rPr lang="cs-CZ" altLang="cs-CZ" sz="2400" dirty="0">
                <a:latin typeface="Franklin Gothic Book" panose="020B0503020102020204" pitchFamily="34" charset="0"/>
              </a:rPr>
              <a:t>,</a:t>
            </a:r>
            <a:r>
              <a:rPr lang="en-US" altLang="cs-CZ" sz="2400" dirty="0">
                <a:latin typeface="Franklin Gothic Book" panose="020B0503020102020204" pitchFamily="34" charset="0"/>
              </a:rPr>
              <a:t> Occupation</a:t>
            </a:r>
          </a:p>
          <a:p>
            <a:pPr defTabSz="987425"/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Email(s):</a:t>
            </a:r>
            <a:r>
              <a:rPr lang="cs-CZ" altLang="cs-CZ" sz="2400" dirty="0">
                <a:latin typeface="Franklin Gothic Book" panose="020B0503020102020204" pitchFamily="34" charset="0"/>
              </a:rPr>
              <a:t>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2"/>
              </a:rPr>
              <a:t>xx@xxx.cz</a:t>
            </a:r>
            <a:endParaRPr lang="cs-CZ" altLang="cs-CZ" sz="2400" dirty="0">
              <a:latin typeface="Franklin Gothic Book" panose="020B0503020102020204" pitchFamily="34" charset="0"/>
            </a:endParaRPr>
          </a:p>
          <a:p>
            <a:pPr defTabSz="987425"/>
            <a:r>
              <a:rPr lang="cs-CZ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Web:</a:t>
            </a:r>
            <a:r>
              <a:rPr lang="cs-CZ" altLang="cs-CZ" sz="2400" dirty="0" smtClean="0">
                <a:latin typeface="Franklin Gothic Book" panose="020B0503020102020204" pitchFamily="34" charset="0"/>
              </a:rPr>
              <a:t>		</a:t>
            </a:r>
            <a:r>
              <a:rPr lang="cs-CZ" altLang="cs-CZ" sz="2400" dirty="0" smtClean="0">
                <a:latin typeface="Franklin Gothic Book" panose="020B0503020102020204" pitchFamily="34" charset="0"/>
                <a:hlinkClick r:id="rId3"/>
              </a:rPr>
              <a:t>www.xxx.cz</a:t>
            </a:r>
            <a:endParaRPr lang="cs-CZ" altLang="cs-CZ" sz="2400" dirty="0" smtClean="0">
              <a:latin typeface="Franklin Gothic Book" panose="020B0503020102020204" pitchFamily="34" charset="0"/>
            </a:endParaRPr>
          </a:p>
          <a:p>
            <a:pPr defTabSz="987425"/>
            <a:r>
              <a:rPr lang="en-US" altLang="cs-CZ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Products </a:t>
            </a:r>
            <a:r>
              <a:rPr lang="en-US" altLang="cs-CZ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and Services:</a:t>
            </a:r>
          </a:p>
          <a:p>
            <a:pPr lvl="1" defTabSz="987425">
              <a:buFont typeface="Courier New" panose="02070309020205020404" pitchFamily="49" charset="0"/>
              <a:buChar char="o"/>
            </a:pPr>
            <a:r>
              <a:rPr lang="en-US" altLang="cs-CZ" sz="2000" dirty="0">
                <a:latin typeface="Franklin Gothic Book" panose="020B0503020102020204" pitchFamily="34" charset="0"/>
              </a:rPr>
              <a:t>(BRIEF</a:t>
            </a:r>
            <a:r>
              <a:rPr lang="cs-CZ" altLang="cs-CZ" sz="2000" dirty="0">
                <a:latin typeface="Franklin Gothic Book" panose="020B0503020102020204" pitchFamily="34" charset="0"/>
              </a:rPr>
              <a:t>LY </a:t>
            </a:r>
            <a:r>
              <a:rPr lang="en-US" altLang="cs-CZ" sz="2000" dirty="0">
                <a:latin typeface="Franklin Gothic Book" panose="020B0503020102020204" pitchFamily="34" charset="0"/>
              </a:rPr>
              <a:t>describe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your</a:t>
            </a:r>
            <a:r>
              <a:rPr lang="cs-CZ" altLang="cs-CZ" sz="2000" dirty="0">
                <a:latin typeface="Franklin Gothic Book" panose="020B0503020102020204" pitchFamily="34" charset="0"/>
              </a:rPr>
              <a:t> </a:t>
            </a:r>
            <a:r>
              <a:rPr lang="en-US" altLang="cs-CZ" sz="2000" dirty="0">
                <a:latin typeface="Franklin Gothic Book" panose="020B0503020102020204" pitchFamily="34" charset="0"/>
              </a:rPr>
              <a:t>company → one company = one slide)</a:t>
            </a:r>
            <a:endParaRPr lang="cs-CZ" altLang="cs-CZ" sz="2000" dirty="0">
              <a:latin typeface="Franklin Gothic Book" panose="020B0503020102020204" pitchFamily="34" charset="0"/>
            </a:endParaRPr>
          </a:p>
          <a:p>
            <a:endParaRPr lang="cs-CZ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965488" y="6336000"/>
            <a:ext cx="638511" cy="36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cs-CZ" dirty="0" smtClean="0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  <a:endParaRPr lang="cs-CZ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ovéPole 3"/>
          <p:cNvSpPr txBox="1">
            <a:spLocks noChangeArrowheads="1"/>
          </p:cNvSpPr>
          <p:nvPr/>
        </p:nvSpPr>
        <p:spPr bwMode="auto">
          <a:xfrm>
            <a:off x="5444538" y="2654609"/>
            <a:ext cx="2520950" cy="64611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cs-CZ" altLang="cs-CZ" dirty="0">
                <a:solidFill>
                  <a:srgbClr val="0070C0"/>
                </a:solidFill>
              </a:rPr>
              <a:t>INSERT</a:t>
            </a:r>
            <a:br>
              <a:rPr lang="cs-CZ" altLang="cs-CZ" dirty="0">
                <a:solidFill>
                  <a:srgbClr val="0070C0"/>
                </a:solidFill>
              </a:rPr>
            </a:br>
            <a:r>
              <a:rPr lang="cs-CZ" altLang="cs-CZ" dirty="0">
                <a:solidFill>
                  <a:srgbClr val="0070C0"/>
                </a:solidFill>
              </a:rPr>
              <a:t>COMPANY LOGO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55" y="129531"/>
            <a:ext cx="2638384" cy="87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8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Franklin Gothic Book</vt:lpstr>
      <vt:lpstr>Motiv Office</vt:lpstr>
      <vt:lpstr>Name of the company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Koutská Miloslava</dc:creator>
  <cp:lastModifiedBy>Lukáč Martin</cp:lastModifiedBy>
  <cp:revision>57</cp:revision>
  <cp:lastPrinted>2018-02-19T09:09:47Z</cp:lastPrinted>
  <dcterms:created xsi:type="dcterms:W3CDTF">2018-02-15T11:54:31Z</dcterms:created>
  <dcterms:modified xsi:type="dcterms:W3CDTF">2018-10-08T12:55:11Z</dcterms:modified>
</cp:coreProperties>
</file>