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1"/>
  </p:sldMasterIdLst>
  <p:notesMasterIdLst>
    <p:notesMasterId r:id="rId3"/>
  </p:notesMasterIdLst>
  <p:handoutMasterIdLst>
    <p:handoutMasterId r:id="rId4"/>
  </p:handoutMasterIdLst>
  <p:sldIdLst>
    <p:sldId id="322" r:id="rId2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00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0" d="100"/>
          <a:sy n="50" d="100"/>
        </p:scale>
        <p:origin x="289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E8FAE-D045-4E8E-B970-30C7391D7719}" type="datetimeFigureOut">
              <a:rPr lang="cs-CZ" smtClean="0"/>
              <a:t>08.06.2022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F39DD-E87D-4E32-93BE-D049265D08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6627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23E1B-A98A-4830-9C45-B6DB6E9A76EA}" type="datetimeFigureOut">
              <a:rPr lang="cs-CZ" smtClean="0"/>
              <a:t>08.06.2022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2" y="4777552"/>
            <a:ext cx="5438775" cy="3909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9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DF180-0DCC-4EF4-9035-64AF259988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461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áhlaví čá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81" y="79506"/>
            <a:ext cx="2751827" cy="78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15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Záhlaví čá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9376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9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066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Záhlaví čá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9376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9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17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Záhlaví čá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9376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9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547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40000" y="1980000"/>
            <a:ext cx="3852000" cy="4068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2000" y="1980000"/>
            <a:ext cx="3852000" cy="4068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9376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33" y="183022"/>
            <a:ext cx="2865701" cy="81344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28"/>
            <a:ext cx="9144000" cy="626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326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Záhlaví čá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9376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9376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81" y="79506"/>
            <a:ext cx="2751827" cy="78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448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Záhlaví čá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9376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9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086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Záhlaví čá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9376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9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95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Záhlaví čá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9376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9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200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Záhlaví čá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9376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9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107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Záhlaví čá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9376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9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360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96"/>
            <a:ext cx="9144000" cy="6057555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80000" y="3600000"/>
            <a:ext cx="6984000" cy="180000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81" y="79506"/>
            <a:ext cx="2751827" cy="78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229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2016000"/>
            <a:ext cx="3852000" cy="648000"/>
          </a:xfrm>
        </p:spPr>
        <p:txBody>
          <a:bodyPr anchor="ctr" anchorCtr="0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0000" y="2772000"/>
            <a:ext cx="3852000" cy="3312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52000" y="2016000"/>
            <a:ext cx="3852000" cy="648000"/>
          </a:xfrm>
        </p:spPr>
        <p:txBody>
          <a:bodyPr anchor="ctr" anchorCtr="0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52000" y="2772000"/>
            <a:ext cx="3852000" cy="3312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540000" y="1260000"/>
            <a:ext cx="8064000" cy="612000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7701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4441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516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29" y="-200219"/>
            <a:ext cx="9144000" cy="646480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1260000"/>
            <a:ext cx="3060000" cy="720000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52000" y="1260000"/>
            <a:ext cx="4752000" cy="4788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40000" y="2124000"/>
            <a:ext cx="3060000" cy="3924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33" y="183022"/>
            <a:ext cx="2865701" cy="81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912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29" y="-200219"/>
            <a:ext cx="9144000" cy="6464808"/>
          </a:xfrm>
          <a:prstGeom prst="rect">
            <a:avLst/>
          </a:prstGeom>
        </p:spPr>
      </p:pic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52000" y="1260000"/>
            <a:ext cx="4752000" cy="4788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540000" y="1260000"/>
            <a:ext cx="3060000" cy="720000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9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40000" y="2124000"/>
            <a:ext cx="3060000" cy="3924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33" y="183022"/>
            <a:ext cx="2865701" cy="81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0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29" y="-200219"/>
            <a:ext cx="9144000" cy="646480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101009"/>
            <a:ext cx="6858000" cy="215679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lze upravit styl předlohy.</a:t>
            </a:r>
            <a:endParaRPr lang="en-US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33" y="183022"/>
            <a:ext cx="2865701" cy="81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982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ovnání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29" y="-200219"/>
            <a:ext cx="9144000" cy="646480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944000"/>
            <a:ext cx="3852000" cy="792000"/>
          </a:xfrm>
        </p:spPr>
        <p:txBody>
          <a:bodyPr anchor="ctr" anchorCtr="0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537" y="2880000"/>
            <a:ext cx="3852000" cy="3204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2000" y="1944000"/>
            <a:ext cx="3852000" cy="792000"/>
          </a:xfrm>
        </p:spPr>
        <p:txBody>
          <a:bodyPr anchor="ctr" anchorCtr="0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2000" y="2916000"/>
            <a:ext cx="3852000" cy="3204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41538" y="1260000"/>
            <a:ext cx="8064000" cy="540000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33" y="183022"/>
            <a:ext cx="2865701" cy="81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53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rázek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96000" y="1260000"/>
            <a:ext cx="4608000" cy="48240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40000" y="1260000"/>
            <a:ext cx="3240000" cy="900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540000" y="2304000"/>
            <a:ext cx="3240000" cy="3780000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942196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áhlaví čá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81" y="79506"/>
            <a:ext cx="2751827" cy="78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03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Záhlaví čá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9376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81" y="79506"/>
            <a:ext cx="2751827" cy="78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1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Záhlaví čá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9376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81" y="79506"/>
            <a:ext cx="2751827" cy="78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36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Záhlaví čá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9376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81" y="79506"/>
            <a:ext cx="2751827" cy="78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179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33" y="183022"/>
            <a:ext cx="2865701" cy="81344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96"/>
            <a:ext cx="9144000" cy="588740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81" y="79506"/>
            <a:ext cx="2751827" cy="78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37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Záhlaví čá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9376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9376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81" y="79506"/>
            <a:ext cx="2751827" cy="78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645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2" y="-217472"/>
            <a:ext cx="9144000" cy="6464808"/>
          </a:xfrm>
          <a:prstGeom prst="rect">
            <a:avLst/>
          </a:prstGeom>
        </p:spPr>
      </p:pic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33" y="183022"/>
            <a:ext cx="2865701" cy="81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476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40000" y="1260000"/>
            <a:ext cx="8064000" cy="612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2016000"/>
            <a:ext cx="8064000" cy="406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Přímá spojnice se šipkou 5"/>
          <p:cNvSpPr>
            <a:spLocks noChangeShapeType="1"/>
          </p:cNvSpPr>
          <p:nvPr userDrawn="1"/>
        </p:nvSpPr>
        <p:spPr bwMode="auto">
          <a:xfrm>
            <a:off x="541537" y="6198285"/>
            <a:ext cx="8064001" cy="0"/>
          </a:xfrm>
          <a:prstGeom prst="straightConnector1">
            <a:avLst/>
          </a:prstGeom>
          <a:noFill/>
          <a:ln w="12700">
            <a:solidFill>
              <a:schemeClr val="bg1">
                <a:lumMod val="65000"/>
              </a:schemeClr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69" y="683"/>
            <a:ext cx="3602438" cy="1144587"/>
          </a:xfrm>
          <a:prstGeom prst="rect">
            <a:avLst/>
          </a:prstGeom>
        </p:spPr>
      </p:pic>
      <p:sp>
        <p:nvSpPr>
          <p:cNvPr id="9" name="Přímá spojnice se šipkou 5"/>
          <p:cNvSpPr>
            <a:spLocks noChangeShapeType="1"/>
          </p:cNvSpPr>
          <p:nvPr userDrawn="1"/>
        </p:nvSpPr>
        <p:spPr bwMode="auto">
          <a:xfrm>
            <a:off x="543339" y="1099930"/>
            <a:ext cx="8062198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24" y="6380345"/>
            <a:ext cx="7776390" cy="266129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33" y="183022"/>
            <a:ext cx="2865701" cy="813441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81" y="79506"/>
            <a:ext cx="2751827" cy="781117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29" y="-200219"/>
            <a:ext cx="9144000" cy="6464808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81" y="231906"/>
            <a:ext cx="2751827" cy="78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49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790" r:id="rId2"/>
    <p:sldLayoutId id="2147483800" r:id="rId3"/>
    <p:sldLayoutId id="2147483802" r:id="rId4"/>
    <p:sldLayoutId id="2147483801" r:id="rId5"/>
    <p:sldLayoutId id="2147483803" r:id="rId6"/>
    <p:sldLayoutId id="2147483791" r:id="rId7"/>
    <p:sldLayoutId id="2147483804" r:id="rId8"/>
    <p:sldLayoutId id="2147483792" r:id="rId9"/>
    <p:sldLayoutId id="2147483809" r:id="rId10"/>
    <p:sldLayoutId id="2147483808" r:id="rId11"/>
    <p:sldLayoutId id="2147483805" r:id="rId12"/>
    <p:sldLayoutId id="2147483793" r:id="rId13"/>
    <p:sldLayoutId id="2147483813" r:id="rId14"/>
    <p:sldLayoutId id="2147483812" r:id="rId15"/>
    <p:sldLayoutId id="2147483811" r:id="rId16"/>
    <p:sldLayoutId id="2147483810" r:id="rId17"/>
    <p:sldLayoutId id="2147483807" r:id="rId18"/>
    <p:sldLayoutId id="2147483806" r:id="rId19"/>
    <p:sldLayoutId id="2147483794" r:id="rId20"/>
    <p:sldLayoutId id="2147483795" r:id="rId21"/>
    <p:sldLayoutId id="2147483796" r:id="rId22"/>
    <p:sldLayoutId id="2147483797" r:id="rId23"/>
    <p:sldLayoutId id="2147483798" r:id="rId24"/>
    <p:sldLayoutId id="2147483661" r:id="rId25"/>
    <p:sldLayoutId id="2147483665" r:id="rId26"/>
    <p:sldLayoutId id="2147483669" r:id="rId27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95000"/>
              </a:lnSpc>
            </a:pPr>
            <a:r>
              <a:rPr lang="cs-CZ" sz="3600" b="1" dirty="0" err="1" smtClean="0"/>
              <a:t>Name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of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the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company</a:t>
            </a:r>
            <a:endParaRPr lang="cs-CZ" sz="3600" dirty="0">
              <a:latin typeface="Franklin Gothic Book" panose="020B0503020102020204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00" y="2080008"/>
            <a:ext cx="8064000" cy="40680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n-GB" sz="1800" b="1" dirty="0"/>
              <a:t>Participant(s):</a:t>
            </a:r>
            <a:r>
              <a:rPr lang="en-GB" sz="1800" dirty="0"/>
              <a:t>	</a:t>
            </a:r>
            <a:r>
              <a:rPr lang="en-US" altLang="cs-CZ" sz="1800" dirty="0"/>
              <a:t> </a:t>
            </a:r>
            <a:endParaRPr lang="cs-CZ" altLang="cs-CZ" sz="1800" dirty="0"/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n-GB" sz="1800" b="1" dirty="0"/>
              <a:t>Email(s):</a:t>
            </a:r>
            <a:r>
              <a:rPr lang="en-GB" sz="1800" dirty="0"/>
              <a:t>	</a:t>
            </a:r>
            <a:endParaRPr lang="cs-CZ" sz="1800" dirty="0"/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n-GB" sz="1800" b="1" dirty="0"/>
              <a:t>Web:</a:t>
            </a:r>
            <a:r>
              <a:rPr lang="en-GB" sz="1800" dirty="0"/>
              <a:t>	</a:t>
            </a:r>
            <a:endParaRPr lang="cs-CZ" sz="1800" dirty="0"/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n-GB" sz="1800" dirty="0"/>
              <a:t>	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</a:pPr>
            <a:r>
              <a:rPr lang="en-GB" sz="1800" b="1" dirty="0"/>
              <a:t>Products and Services</a:t>
            </a:r>
            <a:r>
              <a:rPr lang="cs-CZ" sz="1800" b="1" dirty="0"/>
              <a:t>:</a:t>
            </a:r>
          </a:p>
          <a:p>
            <a:pPr marL="285750" indent="-285750" algn="just">
              <a:lnSpc>
                <a:spcPct val="100000"/>
              </a:lnSpc>
              <a:spcAft>
                <a:spcPts val="600"/>
              </a:spcAft>
            </a:pPr>
            <a:r>
              <a:rPr lang="cs-CZ" b="1" dirty="0"/>
              <a:t> </a:t>
            </a:r>
          </a:p>
          <a:p>
            <a:pPr marL="342900" lvl="3" indent="0">
              <a:spcAft>
                <a:spcPts val="600"/>
              </a:spcAft>
              <a:buNone/>
            </a:pPr>
            <a:endParaRPr lang="cs-CZ" dirty="0" smtClean="0">
              <a:latin typeface="Franklin Gothic Book" panose="020B0503020102020204" pitchFamily="34" charset="0"/>
            </a:endParaRPr>
          </a:p>
        </p:txBody>
      </p:sp>
      <p:sp>
        <p:nvSpPr>
          <p:cNvPr id="7" name="TextovéPole 3"/>
          <p:cNvSpPr txBox="1">
            <a:spLocks noChangeArrowheads="1"/>
          </p:cNvSpPr>
          <p:nvPr/>
        </p:nvSpPr>
        <p:spPr bwMode="auto">
          <a:xfrm>
            <a:off x="6083050" y="2290904"/>
            <a:ext cx="2520950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b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cs-CZ" dirty="0">
                <a:latin typeface="Arial" panose="020B0604020202020204" pitchFamily="34" charset="0"/>
                <a:cs typeface="Arial" panose="020B0604020202020204" pitchFamily="34" charset="0"/>
              </a:rPr>
              <a:t>COMPANY LOGO</a:t>
            </a:r>
          </a:p>
        </p:txBody>
      </p:sp>
    </p:spTree>
    <p:extLst>
      <p:ext uri="{BB962C8B-B14F-4D97-AF65-F5344CB8AC3E}">
        <p14:creationId xmlns:p14="http://schemas.microsoft.com/office/powerpoint/2010/main" val="251789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2146</TotalTime>
  <Words>7</Words>
  <Application>Microsoft Office PowerPoint</Application>
  <PresentationFormat>Předvádění na obrazovce (4:3)</PresentationFormat>
  <Paragraphs>8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Arial</vt:lpstr>
      <vt:lpstr>Calibri</vt:lpstr>
      <vt:lpstr>Franklin Gothic Book</vt:lpstr>
      <vt:lpstr>Motiv Office</vt:lpstr>
      <vt:lpstr>Name of the company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Koutská Miloslava</dc:creator>
  <cp:lastModifiedBy>Účet Microsoft</cp:lastModifiedBy>
  <cp:revision>382</cp:revision>
  <cp:lastPrinted>2018-04-11T13:58:37Z</cp:lastPrinted>
  <dcterms:created xsi:type="dcterms:W3CDTF">2018-02-15T11:54:31Z</dcterms:created>
  <dcterms:modified xsi:type="dcterms:W3CDTF">2022-06-08T06:44:39Z</dcterms:modified>
</cp:coreProperties>
</file>