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</p:sldMasterIdLst>
  <p:notesMasterIdLst>
    <p:notesMasterId r:id="rId8"/>
  </p:notesMasterIdLst>
  <p:handoutMasterIdLst>
    <p:handoutMasterId r:id="rId9"/>
  </p:handoutMasterIdLst>
  <p:sldIdLst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">
          <p15:clr>
            <a:srgbClr val="A4A3A4"/>
          </p15:clr>
        </p15:guide>
        <p15:guide id="2" orient="horz" pos="770">
          <p15:clr>
            <a:srgbClr val="A4A3A4"/>
          </p15:clr>
        </p15:guide>
        <p15:guide id="3" orient="horz" pos="3942">
          <p15:clr>
            <a:srgbClr val="A4A3A4"/>
          </p15:clr>
        </p15:guide>
        <p15:guide id="4" orient="horz" pos="4090">
          <p15:clr>
            <a:srgbClr val="A4A3A4"/>
          </p15:clr>
        </p15:guide>
        <p15:guide id="5" pos="2880">
          <p15:clr>
            <a:srgbClr val="A4A3A4"/>
          </p15:clr>
        </p15:guide>
        <p15:guide id="6" pos="185">
          <p15:clr>
            <a:srgbClr val="A4A3A4"/>
          </p15:clr>
        </p15:guide>
        <p15:guide id="7" pos="5581">
          <p15:clr>
            <a:srgbClr val="A4A3A4"/>
          </p15:clr>
        </p15:guide>
        <p15:guide id="8" pos="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C7A"/>
    <a:srgbClr val="0030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FB19D8-FB17-404C-9045-4E9748D26EA3}" v="2" dt="2022-07-11T12:43:40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1" autoAdjust="0"/>
  </p:normalViewPr>
  <p:slideViewPr>
    <p:cSldViewPr snapToGrid="0">
      <p:cViewPr varScale="1">
        <p:scale>
          <a:sx n="112" d="100"/>
          <a:sy n="112" d="100"/>
        </p:scale>
        <p:origin x="1008" y="108"/>
      </p:cViewPr>
      <p:guideLst>
        <p:guide orient="horz" pos="179"/>
        <p:guide orient="horz" pos="770"/>
        <p:guide orient="horz" pos="3942"/>
        <p:guide orient="horz" pos="4090"/>
        <p:guide pos="2880"/>
        <p:guide pos="185"/>
        <p:guide pos="5581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-376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ED7DC-6408-495A-B9EF-17FB473B794D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9B87C-231E-403B-9FB5-9969210CCB9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19029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4B179-E147-4DF7-ABBD-DB18CC134519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F92BD-96E3-4CF8-AC71-804D1CA5D94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63660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9C123888-4E87-ED3B-3BA0-B89E89780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5C5-E48E-4F35-99D7-5A9D4C725CDC}" type="slidenum">
              <a:rPr lang="de-DE" smtClean="0"/>
              <a:t>‹#›</a:t>
            </a:fld>
            <a:endParaRPr lang="de-DE"/>
          </a:p>
        </p:txBody>
      </p:sp>
      <p:sp>
        <p:nvSpPr>
          <p:cNvPr id="6" name="Linie 33">
            <a:extLst>
              <a:ext uri="{FF2B5EF4-FFF2-40B4-BE49-F238E27FC236}">
                <a16:creationId xmlns:a16="http://schemas.microsoft.com/office/drawing/2014/main" xmlns="" id="{7FE50A9B-AB86-CF84-C3F6-146E17A88C2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85750" y="1219200"/>
            <a:ext cx="85534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Linie 14">
            <a:extLst>
              <a:ext uri="{FF2B5EF4-FFF2-40B4-BE49-F238E27FC236}">
                <a16:creationId xmlns:a16="http://schemas.microsoft.com/office/drawing/2014/main" xmlns="" id="{1E4DA45C-2977-7A36-1227-4CEC28F4FED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91154" y="6302375"/>
            <a:ext cx="85534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xmlns="" id="{3F6D8C3A-8489-993B-C9F2-8F20305856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1786" y="6356350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07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de-DE" dirty="0"/>
              <a:t>10.09.2022 I IHK Chemnitz I Deutsch-Tschechisches Business Tennisturnier</a:t>
            </a:r>
          </a:p>
        </p:txBody>
      </p:sp>
    </p:spTree>
    <p:extLst>
      <p:ext uri="{BB962C8B-B14F-4D97-AF65-F5344CB8AC3E}">
        <p14:creationId xmlns:p14="http://schemas.microsoft.com/office/powerpoint/2010/main" val="100282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42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23C9FC88-8ED1-15E2-8490-342CFF07E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AD82C28F-704D-307C-C6FD-ABED43146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F100CBA-BA24-88C9-01EC-8AC366210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07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72D6F5C5-E48E-4F35-99D7-5A9D4C725CDC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Bild 36">
            <a:extLst>
              <a:ext uri="{FF2B5EF4-FFF2-40B4-BE49-F238E27FC236}">
                <a16:creationId xmlns:a16="http://schemas.microsoft.com/office/drawing/2014/main" xmlns="" id="{6045B9F0-7BC4-AC04-1651-2F98796B17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284163"/>
            <a:ext cx="25146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71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9" Type="http://schemas.openxmlformats.org/officeDocument/2006/relationships/image" Target="../media/image40.jpeg"/><Relationship Id="rId21" Type="http://schemas.openxmlformats.org/officeDocument/2006/relationships/image" Target="../media/image22.jpe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29" Type="http://schemas.openxmlformats.org/officeDocument/2006/relationships/image" Target="../media/image30.png"/><Relationship Id="rId41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jpeg"/><Relationship Id="rId37" Type="http://schemas.openxmlformats.org/officeDocument/2006/relationships/image" Target="../media/image38.jpeg"/><Relationship Id="rId40" Type="http://schemas.openxmlformats.org/officeDocument/2006/relationships/image" Target="../media/image41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jpeg"/><Relationship Id="rId36" Type="http://schemas.openxmlformats.org/officeDocument/2006/relationships/image" Target="../media/image37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31" Type="http://schemas.openxmlformats.org/officeDocument/2006/relationships/image" Target="../media/image32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png"/><Relationship Id="rId27" Type="http://schemas.openxmlformats.org/officeDocument/2006/relationships/image" Target="../media/image28.jpeg"/><Relationship Id="rId30" Type="http://schemas.openxmlformats.org/officeDocument/2006/relationships/image" Target="../media/image31.jpeg"/><Relationship Id="rId35" Type="http://schemas.openxmlformats.org/officeDocument/2006/relationships/image" Target="../media/image36.png"/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k.de/chemnitz/business-tennis-cz" TargetMode="External"/><Relationship Id="rId2" Type="http://schemas.openxmlformats.org/officeDocument/2006/relationships/hyperlink" Target="http://www.ihk.de/chemnitz/business-tenni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34FDC2C9-A625-2503-BC17-1C6851162CA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2D299986-99A6-4BCC-88E2-092F3BFDFBFA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7" name="Flussdiagramm: Gespeicherte Daten 6">
            <a:extLst>
              <a:ext uri="{FF2B5EF4-FFF2-40B4-BE49-F238E27FC236}">
                <a16:creationId xmlns:a16="http://schemas.microsoft.com/office/drawing/2014/main" xmlns="" id="{A6CE5E18-7110-3C84-ADB9-9E1A91F2DF5E}"/>
              </a:ext>
            </a:extLst>
          </p:cNvPr>
          <p:cNvSpPr/>
          <p:nvPr/>
        </p:nvSpPr>
        <p:spPr>
          <a:xfrm rot="10800000">
            <a:off x="3227832" y="804672"/>
            <a:ext cx="7013448" cy="6053328"/>
          </a:xfrm>
          <a:prstGeom prst="flowChartOnlineStorage">
            <a:avLst/>
          </a:prstGeom>
          <a:solidFill>
            <a:srgbClr val="0030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E007F6A0-FA5D-ED92-8E1E-4EB6F9CC0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6" y="1917211"/>
            <a:ext cx="3774024" cy="382824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8E61F4BC-2A88-0B85-6A24-4CBE9BDC39BD}"/>
              </a:ext>
            </a:extLst>
          </p:cNvPr>
          <p:cNvSpPr txBox="1"/>
          <p:nvPr/>
        </p:nvSpPr>
        <p:spPr>
          <a:xfrm>
            <a:off x="4681728" y="1609344"/>
            <a:ext cx="4462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Deutsch-Tschechisches </a:t>
            </a:r>
            <a:br>
              <a:rPr lang="de-DE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de-DE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Business Tennisturnier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571F4675-F15B-2771-C82D-B4791CFCD6A8}"/>
              </a:ext>
            </a:extLst>
          </p:cNvPr>
          <p:cNvSpPr txBox="1"/>
          <p:nvPr/>
        </p:nvSpPr>
        <p:spPr>
          <a:xfrm>
            <a:off x="4709160" y="3385059"/>
            <a:ext cx="388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10.09.2022 I 9 Uhr</a:t>
            </a:r>
            <a:br>
              <a:rPr lang="de-DE" sz="2800" dirty="0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de-DE" sz="2400" b="0" dirty="0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Tennisclub </a:t>
            </a:r>
            <a:r>
              <a:rPr lang="de-DE" sz="2400" b="0" dirty="0" err="1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Küchwald</a:t>
            </a:r>
            <a:r>
              <a:rPr lang="de-DE" sz="2400" b="0" dirty="0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e. V.</a:t>
            </a:r>
            <a:endParaRPr lang="de-DE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00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xmlns="" id="{A5DE30C2-51C2-56FC-1175-E357F31C9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2D6F5C5-E48E-4F35-99D7-5A9D4C725CDC}" type="slidenum">
              <a:rPr lang="de-DE" smtClean="0"/>
              <a:t>2</a:t>
            </a:fld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xmlns="" id="{35F9D074-F57F-54CC-DD55-EF1EAAD74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1786" y="6356350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07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de-DE" dirty="0"/>
              <a:t>10.09.2022 I IHK Chemnitz I Deutsch-Tschechisches Business Tennisturnier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E7EFAB90-0622-F12D-E6CB-AD32D589E4D6}"/>
              </a:ext>
            </a:extLst>
          </p:cNvPr>
          <p:cNvSpPr txBox="1"/>
          <p:nvPr/>
        </p:nvSpPr>
        <p:spPr>
          <a:xfrm>
            <a:off x="4389120" y="658368"/>
            <a:ext cx="451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Unsere Partner 2021 - </a:t>
            </a:r>
            <a:r>
              <a:rPr lang="de-DE" dirty="0" err="1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Naši</a:t>
            </a:r>
            <a:r>
              <a:rPr lang="de-DE" dirty="0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de-DE" dirty="0" err="1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partneři</a:t>
            </a:r>
            <a:r>
              <a:rPr lang="de-DE" dirty="0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2021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AEBD58C-A43F-710E-EF9B-90AB175DD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77" y="1333574"/>
            <a:ext cx="1315301" cy="69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A7D366C1-513C-E040-BC9A-F99859A49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170" y="4625481"/>
            <a:ext cx="851844" cy="98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xmlns="" id="{4EC6B317-176B-DAF4-128A-A044FB362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229" y="2905413"/>
            <a:ext cx="649224" cy="64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xmlns="" id="{5E5893B8-E394-FB79-70D2-9EA260C39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46" y="4880258"/>
            <a:ext cx="709111" cy="77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CD7CACF9-09B3-2066-AC24-E11B70E93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86" y="3812160"/>
            <a:ext cx="1405169" cy="56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7088C822-8218-BAB4-F335-0C1321417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152" y="5805074"/>
            <a:ext cx="1562155" cy="42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xmlns="" id="{164D64FD-A1B9-376C-51AB-7A57C4741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363" y="2203290"/>
            <a:ext cx="1405348" cy="3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xmlns="" id="{14B5A3E2-6339-C5AA-4B2A-9764C8E07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88" y="3041371"/>
            <a:ext cx="1307943" cy="30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xmlns="" id="{AA73F612-FBE5-5190-05CA-FFD5189B6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90" y="5143490"/>
            <a:ext cx="1001002" cy="5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xmlns="" id="{89F123F1-345D-D956-7E32-D577A2148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288" y="4838659"/>
            <a:ext cx="1571498" cy="44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xmlns="" id="{FB2613B9-4722-AB0B-1E41-8B45E0B16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44" y="1838843"/>
            <a:ext cx="1168227" cy="3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>
            <a:extLst>
              <a:ext uri="{FF2B5EF4-FFF2-40B4-BE49-F238E27FC236}">
                <a16:creationId xmlns:a16="http://schemas.microsoft.com/office/drawing/2014/main" xmlns="" id="{57730447-AF26-2DFA-EAA8-CE149070F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001" y="1368616"/>
            <a:ext cx="1274744" cy="72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xmlns="" id="{AA8A44B5-B223-5673-97F3-C27C6BF77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06" y="1333574"/>
            <a:ext cx="1114689" cy="69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xmlns="" id="{3DF15726-C361-EC27-95C2-A7B0ADC67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77" y="2758585"/>
            <a:ext cx="1387275" cy="46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>
            <a:extLst>
              <a:ext uri="{FF2B5EF4-FFF2-40B4-BE49-F238E27FC236}">
                <a16:creationId xmlns:a16="http://schemas.microsoft.com/office/drawing/2014/main" xmlns="" id="{951809F8-65CB-FBEC-1425-6D3E90428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00" y="4088295"/>
            <a:ext cx="1420968" cy="46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>
            <a:extLst>
              <a:ext uri="{FF2B5EF4-FFF2-40B4-BE49-F238E27FC236}">
                <a16:creationId xmlns:a16="http://schemas.microsoft.com/office/drawing/2014/main" xmlns="" id="{47B38704-FAD3-4FED-3344-937F6EC18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221" y="2145351"/>
            <a:ext cx="724052" cy="59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xmlns="" id="{586E067E-5699-9E97-854E-E176ACB71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77" y="5344838"/>
            <a:ext cx="1242450" cy="88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xmlns="" id="{05B078E4-FCAC-8B2F-E206-249C738D7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429" y="5384014"/>
            <a:ext cx="1405348" cy="17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xmlns="" id="{CCD8B167-60DB-3AED-2209-3F9CC53B6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55" y="3550537"/>
            <a:ext cx="805318" cy="81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xmlns="" id="{DEC27BB6-2487-EB87-626D-B6517A839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277" y="5841766"/>
            <a:ext cx="1898418" cy="3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xmlns="" id="{27AB108A-8ABB-5386-1D78-0629E04CE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08" y="3192512"/>
            <a:ext cx="699702" cy="79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xmlns="" id="{750FA6DE-7B5E-E92D-8C38-4B3CB3FCB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338" y="3554229"/>
            <a:ext cx="859498" cy="30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xmlns="" id="{BDA3BEAD-931B-FE56-F307-BF4216BDC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41" y="2304273"/>
            <a:ext cx="1353656" cy="3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xmlns="" id="{3110B483-53EB-6F74-A4A7-32021817F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5" y="1298316"/>
            <a:ext cx="2224841" cy="55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>
            <a:extLst>
              <a:ext uri="{FF2B5EF4-FFF2-40B4-BE49-F238E27FC236}">
                <a16:creationId xmlns:a16="http://schemas.microsoft.com/office/drawing/2014/main" xmlns="" id="{DBC157A5-3759-AE01-3E56-D8BB7FD50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21" y="2185337"/>
            <a:ext cx="1168227" cy="108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xmlns="" id="{911A46C5-37CE-6671-0905-D5DACE7DB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847" y="2303014"/>
            <a:ext cx="841863" cy="36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xmlns="" id="{5BFA409C-BBB0-8FB5-6681-CEBEBE373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966" y="4799094"/>
            <a:ext cx="831758" cy="76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>
            <a:extLst>
              <a:ext uri="{FF2B5EF4-FFF2-40B4-BE49-F238E27FC236}">
                <a16:creationId xmlns:a16="http://schemas.microsoft.com/office/drawing/2014/main" xmlns="" id="{69607D51-FAEB-40F2-9018-1EDA5C639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135" y="4002888"/>
            <a:ext cx="670862" cy="67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>
            <a:extLst>
              <a:ext uri="{FF2B5EF4-FFF2-40B4-BE49-F238E27FC236}">
                <a16:creationId xmlns:a16="http://schemas.microsoft.com/office/drawing/2014/main" xmlns="" id="{1614AF61-C281-38A9-A562-6EBC40439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412" y="2913414"/>
            <a:ext cx="854423" cy="81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>
            <a:extLst>
              <a:ext uri="{FF2B5EF4-FFF2-40B4-BE49-F238E27FC236}">
                <a16:creationId xmlns:a16="http://schemas.microsoft.com/office/drawing/2014/main" xmlns="" id="{5BB29C8E-5BAE-7759-2C01-F53194925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3" y="4069413"/>
            <a:ext cx="12827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>
            <a:extLst>
              <a:ext uri="{FF2B5EF4-FFF2-40B4-BE49-F238E27FC236}">
                <a16:creationId xmlns:a16="http://schemas.microsoft.com/office/drawing/2014/main" xmlns="" id="{D6575B85-BE2D-DB20-1052-8A914ED1D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016" y="3078100"/>
            <a:ext cx="585839" cy="23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53">
            <a:extLst>
              <a:ext uri="{FF2B5EF4-FFF2-40B4-BE49-F238E27FC236}">
                <a16:creationId xmlns:a16="http://schemas.microsoft.com/office/drawing/2014/main" xmlns="" id="{742B4692-C90B-844C-5824-8A519574D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5" y="5996509"/>
            <a:ext cx="860432" cy="1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>
            <a:extLst>
              <a:ext uri="{FF2B5EF4-FFF2-40B4-BE49-F238E27FC236}">
                <a16:creationId xmlns:a16="http://schemas.microsoft.com/office/drawing/2014/main" xmlns="" id="{FEEF37A5-9226-D0FE-72CC-B061DA7C2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426" y="2909856"/>
            <a:ext cx="770413" cy="60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>
            <a:extLst>
              <a:ext uri="{FF2B5EF4-FFF2-40B4-BE49-F238E27FC236}">
                <a16:creationId xmlns:a16="http://schemas.microsoft.com/office/drawing/2014/main" xmlns="" id="{52CE1E8A-39A3-9DA9-9182-5AFFD1402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20" y="4528962"/>
            <a:ext cx="1315466" cy="32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>
            <a:extLst>
              <a:ext uri="{FF2B5EF4-FFF2-40B4-BE49-F238E27FC236}">
                <a16:creationId xmlns:a16="http://schemas.microsoft.com/office/drawing/2014/main" xmlns="" id="{AF121F16-4C84-6D55-52ED-3FEB2EB4C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940" y="5936609"/>
            <a:ext cx="1188902" cy="2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>
            <a:extLst>
              <a:ext uri="{FF2B5EF4-FFF2-40B4-BE49-F238E27FC236}">
                <a16:creationId xmlns:a16="http://schemas.microsoft.com/office/drawing/2014/main" xmlns="" id="{96054B77-42C8-7D99-A999-E17D6E93C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915" y="2325447"/>
            <a:ext cx="1210354" cy="38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>
            <a:extLst>
              <a:ext uri="{FF2B5EF4-FFF2-40B4-BE49-F238E27FC236}">
                <a16:creationId xmlns:a16="http://schemas.microsoft.com/office/drawing/2014/main" xmlns="" id="{2F790499-9D8A-8DB9-1CE1-41217A77E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396" y="1373354"/>
            <a:ext cx="928028" cy="61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>
            <a:extLst>
              <a:ext uri="{FF2B5EF4-FFF2-40B4-BE49-F238E27FC236}">
                <a16:creationId xmlns:a16="http://schemas.microsoft.com/office/drawing/2014/main" xmlns="" id="{2BFEAAAF-AD8B-F48D-4126-231112BA7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0" y="4388573"/>
            <a:ext cx="1275900" cy="53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Picture 63">
            <a:extLst>
              <a:ext uri="{FF2B5EF4-FFF2-40B4-BE49-F238E27FC236}">
                <a16:creationId xmlns:a16="http://schemas.microsoft.com/office/drawing/2014/main" xmlns="" id="{99AD1052-0C13-66BA-EADD-1F84051B5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409" y="3527467"/>
            <a:ext cx="1653733" cy="37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" name="Picture 65">
            <a:extLst>
              <a:ext uri="{FF2B5EF4-FFF2-40B4-BE49-F238E27FC236}">
                <a16:creationId xmlns:a16="http://schemas.microsoft.com/office/drawing/2014/main" xmlns="" id="{A1554399-CD9A-2F8C-963F-60982E092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090" y="1584465"/>
            <a:ext cx="794758" cy="19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>
            <a:extLst>
              <a:ext uri="{FF2B5EF4-FFF2-40B4-BE49-F238E27FC236}">
                <a16:creationId xmlns:a16="http://schemas.microsoft.com/office/drawing/2014/main" xmlns="" id="{E51B6DF1-EBCD-5A2E-F8A4-5859F1B04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428" y="3960680"/>
            <a:ext cx="707485" cy="52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23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xmlns="" id="{A5DE30C2-51C2-56FC-1175-E357F31C9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2D6F5C5-E48E-4F35-99D7-5A9D4C725CDC}" type="slidenum">
              <a:rPr lang="de-DE" smtClean="0"/>
              <a:t>3</a:t>
            </a:fld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xmlns="" id="{35F9D074-F57F-54CC-DD55-EF1EAAD74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1786" y="6356350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07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de-DE" dirty="0"/>
              <a:t>10.09.2022 I IHK Chemnitz I Deutsch-Tschechisches Business Tennisturnier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0528D5C9-C7E9-C8D9-BB72-FAB6CB90408B}"/>
              </a:ext>
            </a:extLst>
          </p:cNvPr>
          <p:cNvSpPr txBox="1"/>
          <p:nvPr/>
        </p:nvSpPr>
        <p:spPr>
          <a:xfrm>
            <a:off x="539496" y="1645920"/>
            <a:ext cx="75620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Weitere Informationen und Anmeldung unter</a:t>
            </a:r>
          </a:p>
          <a:p>
            <a:endParaRPr lang="de-DE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de-DE" dirty="0">
                <a:latin typeface="Segoe UI Semibold" panose="020B0702040204020203" pitchFamily="34" charset="0"/>
                <a:cs typeface="Segoe UI Semibold" panose="020B0702040204020203" pitchFamily="34" charset="0"/>
                <a:hlinkClick r:id="rId2"/>
              </a:rPr>
              <a:t>www.ihk.de/chemnitz/business-tennis</a:t>
            </a:r>
            <a:endParaRPr lang="de-DE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de-DE" dirty="0"/>
          </a:p>
          <a:p>
            <a:r>
              <a:rPr lang="de-DE" dirty="0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oder QR-Code scannen:</a:t>
            </a:r>
          </a:p>
          <a:p>
            <a:endParaRPr lang="de-DE" dirty="0"/>
          </a:p>
          <a:p>
            <a:endParaRPr lang="de-DE" dirty="0"/>
          </a:p>
          <a:p>
            <a:r>
              <a:rPr lang="de-DE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Další</a:t>
            </a:r>
            <a:r>
              <a:rPr lang="de-DE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de-DE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informace</a:t>
            </a:r>
            <a:r>
              <a:rPr lang="de-DE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 </a:t>
            </a:r>
            <a:r>
              <a:rPr lang="de-DE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registrace</a:t>
            </a:r>
            <a:r>
              <a:rPr lang="de-DE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na </a:t>
            </a:r>
            <a:r>
              <a:rPr lang="de-DE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adrese</a:t>
            </a:r>
            <a:endParaRPr lang="de-DE" sz="2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de-DE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de-DE" dirty="0">
                <a:latin typeface="Segoe UI Semibold" panose="020B0702040204020203" pitchFamily="34" charset="0"/>
                <a:cs typeface="Segoe UI Semibold" panose="020B0702040204020203" pitchFamily="34" charset="0"/>
                <a:hlinkClick r:id="rId3"/>
              </a:rPr>
              <a:t>www.ihk.de/chemnitz/business-tennis-cz</a:t>
            </a:r>
            <a:endParaRPr lang="de-DE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de-DE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de-DE" dirty="0" err="1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nebo</a:t>
            </a:r>
            <a:r>
              <a:rPr lang="de-DE" dirty="0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de-DE" dirty="0" err="1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naskenujte</a:t>
            </a:r>
            <a:r>
              <a:rPr lang="de-DE" dirty="0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QR </a:t>
            </a:r>
            <a:r>
              <a:rPr lang="de-DE" dirty="0" err="1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kód</a:t>
            </a:r>
            <a:r>
              <a:rPr lang="de-DE" dirty="0">
                <a:solidFill>
                  <a:srgbClr val="AFCC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31B1C3D2-A666-D3C6-79B0-F2D8676CF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48" y="4181594"/>
            <a:ext cx="1437894" cy="143789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AA8FF36F-5B65-02B8-F15F-F5CBFA58D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48" y="2137410"/>
            <a:ext cx="1437894" cy="1437894"/>
          </a:xfrm>
          <a:prstGeom prst="rect">
            <a:avLst/>
          </a:prstGeom>
        </p:spPr>
      </p:pic>
      <p:pic>
        <p:nvPicPr>
          <p:cNvPr id="51" name="Grafik 50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801B9FE8-BE5E-D556-7570-6495E11DDC1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84" y="2100091"/>
            <a:ext cx="3774024" cy="382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55085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3c7deddc-4b25-445b-be27-d5797ff257f8" xsi:nil="true"/>
    <_Flow_SignoffStatus xmlns="3c7deddc-4b25-445b-be27-d5797ff257f8" xsi:nil="true"/>
    <_ip_UnifiedCompliancePolicyUIAction xmlns="http://schemas.microsoft.com/sharepoint/v3" xsi:nil="true"/>
    <TaxCatchAll xmlns="f0109cc0-608f-4933-8545-f21d0522832c" xsi:nil="true"/>
    <Firma xmlns="3c7deddc-4b25-445b-be27-d5797ff257f8" xsi:nil="true"/>
    <Art xmlns="3c7deddc-4b25-445b-be27-d5797ff257f8" xsi:nil="true"/>
    <Thema xmlns="3c7deddc-4b25-445b-be27-d5797ff257f8" xsi:nil="true"/>
    <Pfad xmlns="3c7deddc-4b25-445b-be27-d5797ff257f8" xsi:nil="true"/>
    <_ip_UnifiedCompliancePolicyProperties xmlns="http://schemas.microsoft.com/sharepoint/v3" xsi:nil="true"/>
    <Vertrag_x003f_ xmlns="3c7deddc-4b25-445b-be27-d5797ff257f8">false</Vertrag_x003f_>
    <RK xmlns="3c7deddc-4b25-445b-be27-d5797ff257f8" xsi:nil="true"/>
    <Branche xmlns="3c7deddc-4b25-445b-be27-d5797ff257f8" xsi:nil="true"/>
    <Angebot_x002f_Best_x00e4_tigung_x003f_ xmlns="3c7deddc-4b25-445b-be27-d5797ff257f8" xsi:nil="true"/>
    <lcf76f155ced4ddcb4097134ff3c332f xmlns="3c7deddc-4b25-445b-be27-d5797ff257f8">
      <Terms xmlns="http://schemas.microsoft.com/office/infopath/2007/PartnerControls"/>
    </lcf76f155ced4ddcb4097134ff3c332f>
    <Veranstaltungsjahr xmlns="3c7deddc-4b25-445b-be27-d5797ff257f8" xsi:nil="true"/>
    <SharedWithUsers xmlns="5822ca68-5e22-4cd4-bf62-c08f4864e3d8">
      <UserInfo>
        <DisplayName>Hola Michaela</DisplayName>
        <AccountId>226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60F4D289FC2E4289F8307260F41FBC" ma:contentTypeVersion="46" ma:contentTypeDescription="Ein neues Dokument erstellen." ma:contentTypeScope="" ma:versionID="52c4a8e8b01f869f73eb34d4e43ff3ab">
  <xsd:schema xmlns:xsd="http://www.w3.org/2001/XMLSchema" xmlns:xs="http://www.w3.org/2001/XMLSchema" xmlns:p="http://schemas.microsoft.com/office/2006/metadata/properties" xmlns:ns1="http://schemas.microsoft.com/sharepoint/v3" xmlns:ns2="3c7deddc-4b25-445b-be27-d5797ff257f8" xmlns:ns3="5822ca68-5e22-4cd4-bf62-c08f4864e3d8" xmlns:ns4="f0109cc0-608f-4933-8545-f21d0522832c" targetNamespace="http://schemas.microsoft.com/office/2006/metadata/properties" ma:root="true" ma:fieldsID="ee2e9e13ca7714c759b3ef269e4402cc" ns1:_="" ns2:_="" ns3:_="" ns4:_="">
    <xsd:import namespace="http://schemas.microsoft.com/sharepoint/v3"/>
    <xsd:import namespace="3c7deddc-4b25-445b-be27-d5797ff257f8"/>
    <xsd:import namespace="5822ca68-5e22-4cd4-bf62-c08f4864e3d8"/>
    <xsd:import namespace="f0109cc0-608f-4933-8545-f21d052283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Pfad" minOccurs="0"/>
                <xsd:element ref="ns2:cc02ee33-9cd6-480e-85e6-b336c05096e9CountryOrRegion" minOccurs="0"/>
                <xsd:element ref="ns2:cc02ee33-9cd6-480e-85e6-b336c05096e9State" minOccurs="0"/>
                <xsd:element ref="ns2:cc02ee33-9cd6-480e-85e6-b336c05096e9City" minOccurs="0"/>
                <xsd:element ref="ns2:cc02ee33-9cd6-480e-85e6-b336c05096e9PostalCode" minOccurs="0"/>
                <xsd:element ref="ns2:cc02ee33-9cd6-480e-85e6-b336c05096e9Street" minOccurs="0"/>
                <xsd:element ref="ns2:cc02ee33-9cd6-480e-85e6-b336c05096e9GeoLoc" minOccurs="0"/>
                <xsd:element ref="ns2:cc02ee33-9cd6-480e-85e6-b336c05096e9DispName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Veranstaltungsjahr" minOccurs="0"/>
                <xsd:element ref="ns2:Vertrag_x003f_" minOccurs="0"/>
                <xsd:element ref="ns2:Test" minOccurs="0"/>
                <xsd:element ref="ns2:Firma" minOccurs="0"/>
                <xsd:element ref="ns2:Angebot_x002f_Best_x00e4_tigung_x003f_" minOccurs="0"/>
                <xsd:element ref="ns2:RK" minOccurs="0"/>
                <xsd:element ref="ns2:Art" minOccurs="0"/>
                <xsd:element ref="ns2:Thema" minOccurs="0"/>
                <xsd:element ref="ns2:Branche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0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31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deddc-4b25-445b-be27-d5797ff257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tatus Unterschrift" ma:internalName="Status_x0020_Unterschrift">
      <xsd:simpleType>
        <xsd:restriction base="dms:Text"/>
      </xsd:simpleType>
    </xsd:element>
    <xsd:element name="Pfad" ma:index="21" nillable="true" ma:displayName="Pfad" ma:format="Dropdown" ma:internalName="Pfad">
      <xsd:simpleType>
        <xsd:restriction base="dms:Unknown"/>
      </xsd:simpleType>
    </xsd:element>
    <xsd:element name="cc02ee33-9cd6-480e-85e6-b336c05096e9CountryOrRegion" ma:index="22" nillable="true" ma:displayName="Pfad: Land/Region" ma:internalName="CountryOrRegion" ma:readOnly="true">
      <xsd:simpleType>
        <xsd:restriction base="dms:Text"/>
      </xsd:simpleType>
    </xsd:element>
    <xsd:element name="cc02ee33-9cd6-480e-85e6-b336c05096e9State" ma:index="23" nillable="true" ma:displayName="Pfad: Bundesland" ma:internalName="State" ma:readOnly="true">
      <xsd:simpleType>
        <xsd:restriction base="dms:Text"/>
      </xsd:simpleType>
    </xsd:element>
    <xsd:element name="cc02ee33-9cd6-480e-85e6-b336c05096e9City" ma:index="24" nillable="true" ma:displayName="Pfad: Ort" ma:internalName="City" ma:readOnly="true">
      <xsd:simpleType>
        <xsd:restriction base="dms:Text"/>
      </xsd:simpleType>
    </xsd:element>
    <xsd:element name="cc02ee33-9cd6-480e-85e6-b336c05096e9PostalCode" ma:index="25" nillable="true" ma:displayName="Pfad: Postleitzahl" ma:internalName="PostalCode" ma:readOnly="true">
      <xsd:simpleType>
        <xsd:restriction base="dms:Text"/>
      </xsd:simpleType>
    </xsd:element>
    <xsd:element name="cc02ee33-9cd6-480e-85e6-b336c05096e9Street" ma:index="26" nillable="true" ma:displayName="Pfad: Straße" ma:internalName="Street" ma:readOnly="true">
      <xsd:simpleType>
        <xsd:restriction base="dms:Text"/>
      </xsd:simpleType>
    </xsd:element>
    <xsd:element name="cc02ee33-9cd6-480e-85e6-b336c05096e9GeoLoc" ma:index="27" nillable="true" ma:displayName="Pfad: Koordinaten" ma:internalName="GeoLoc" ma:readOnly="true">
      <xsd:simpleType>
        <xsd:restriction base="dms:Unknown"/>
      </xsd:simpleType>
    </xsd:element>
    <xsd:element name="cc02ee33-9cd6-480e-85e6-b336c05096e9DispName" ma:index="28" nillable="true" ma:displayName="Pfad: Name" ma:internalName="DispName" ma:readOnly="true">
      <xsd:simpleType>
        <xsd:restriction base="dms:Text"/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Veranstaltungsjahr" ma:index="32" nillable="true" ma:displayName="Veranstaltungsjahr" ma:decimals="0" ma:format="Dropdown" ma:internalName="Veranstaltungsjahr" ma:percentage="FALSE">
      <xsd:simpleType>
        <xsd:restriction base="dms:Number">
          <xsd:minInclusive value="2000"/>
        </xsd:restriction>
      </xsd:simpleType>
    </xsd:element>
    <xsd:element name="Vertrag_x003f_" ma:index="33" nillable="true" ma:displayName="Vertrag?" ma:default="0" ma:description="ist das ein Vertrag" ma:format="Dropdown" ma:internalName="Vertrag_x003f_">
      <xsd:simpleType>
        <xsd:restriction base="dms:Boolean"/>
      </xsd:simpleType>
    </xsd:element>
    <xsd:element name="Test" ma:index="34" nillable="true" ma:displayName="Test" ma:format="Thumbnail" ma:internalName="Test">
      <xsd:simpleType>
        <xsd:restriction base="dms:Unknown"/>
      </xsd:simpleType>
    </xsd:element>
    <xsd:element name="Firma" ma:index="35" nillable="true" ma:displayName="Firma" ma:format="Dropdown" ma:internalName="Firma">
      <xsd:simpleType>
        <xsd:restriction base="dms:Text">
          <xsd:maxLength value="255"/>
        </xsd:restriction>
      </xsd:simpleType>
    </xsd:element>
    <xsd:element name="Angebot_x002f_Best_x00e4_tigung_x003f_" ma:index="36" nillable="true" ma:displayName="Angebot/Bestätigung?" ma:format="Dropdown" ma:internalName="Angebot_x002f_Best_x00e4_tigung_x003f_">
      <xsd:simpleType>
        <xsd:restriction base="dms:Choice">
          <xsd:enumeration value="Angebot"/>
          <xsd:enumeration value="Angebotsbestätigung"/>
        </xsd:restriction>
      </xsd:simpleType>
    </xsd:element>
    <xsd:element name="RK" ma:index="37" nillable="true" ma:displayName="Region" ma:format="Dropdown" ma:internalName="RK">
      <xsd:simpleType>
        <xsd:restriction base="dms:Choice">
          <xsd:enumeration value="RKC"/>
          <xsd:enumeration value="RKE"/>
          <xsd:enumeration value="RKM"/>
          <xsd:enumeration value="RKP"/>
          <xsd:enumeration value="RKZ"/>
        </xsd:restriction>
      </xsd:simpleType>
    </xsd:element>
    <xsd:element name="Art" ma:index="38" nillable="true" ma:displayName="Art" ma:format="RadioButtons" ma:internalName="Art">
      <xsd:simpleType>
        <xsd:restriction base="dms:Choice">
          <xsd:enumeration value="Veranstaltung"/>
          <xsd:enumeration value="Messe"/>
          <xsd:enumeration value="Reise"/>
        </xsd:restriction>
      </xsd:simpleType>
    </xsd:element>
    <xsd:element name="Thema" ma:index="39" nillable="true" ma:displayName="Bereich" ma:description="Hier könnt Ihr Referate/Abteilungen/Geschäftsbereiche zuordnen." ma:format="RadioButtons" ma:internalName="Thema">
      <xsd:simpleType>
        <xsd:restriction base="dms:Choice">
          <xsd:enumeration value="Bildung"/>
          <xsd:enumeration value="Geschäftsleitung"/>
          <xsd:enumeration value="Regionalentwicklung"/>
          <xsd:enumeration value="Service"/>
          <xsd:enumeration value="Standortpolitik"/>
          <xsd:enumeration value="Zentrale Dienste"/>
          <xsd:enumeration value="Externe Veranstaltung"/>
          <xsd:enumeration value="interne Veranstaltung"/>
        </xsd:restriction>
      </xsd:simpleType>
    </xsd:element>
    <xsd:element name="Branche" ma:index="40" nillable="true" ma:displayName="Thema/Branche" ma:description="Hier kann die thematische Zuordnung eingefügt werden." ma:format="Dropdown" ma:internalName="Branch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achkräfte"/>
                    <xsd:enumeration value="Gründung"/>
                    <xsd:enumeration value="International"/>
                    <xsd:enumeration value="Recht I Sachverständige I Mediation"/>
                    <xsd:enumeration value="Umwelt I Energie"/>
                    <xsd:enumeration value="Unternehmensnachfolge"/>
                    <xsd:enumeration value="Unternehmensförderung"/>
                    <xsd:enumeration value="alle"/>
                    <xsd:enumeration value="Automobilbranche"/>
                    <xsd:enumeration value="Finanz- und Versicherungsdienstleistungen"/>
                    <xsd:enumeration value="Gesundheitswirtschaft"/>
                    <xsd:enumeration value="Gastgewerbe/Tourismus"/>
                    <xsd:enumeration value="Handel/Stadtentwicklung"/>
                    <xsd:enumeration value="Infrastruktur I Verkehr I Gefahrgut"/>
                    <xsd:enumeration value="Innovation I Digitalisierung"/>
                    <xsd:enumeration value="Musikinstrumentenbau"/>
                    <xsd:enumeration value="Pflege-, haushaltsnahe DL"/>
                    <xsd:enumeration value="Textil"/>
                  </xsd:restriction>
                </xsd:simpleType>
              </xsd:element>
            </xsd:sequence>
          </xsd:extension>
        </xsd:complexContent>
      </xsd:complexType>
    </xsd:element>
    <xsd:element name="lcf76f155ced4ddcb4097134ff3c332f" ma:index="43" nillable="true" ma:taxonomy="true" ma:internalName="lcf76f155ced4ddcb4097134ff3c332f" ma:taxonomyFieldName="MediaServiceImageTags" ma:displayName="Bildmarkierungen" ma:readOnly="false" ma:fieldId="{5cf76f15-5ced-4ddc-b409-7134ff3c332f}" ma:taxonomyMulti="true" ma:sspId="d78aeec4-1c08-4d79-9145-9967a91e96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2ca68-5e22-4cd4-bf62-c08f4864e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109cc0-608f-4933-8545-f21d0522832c" elementFormDefault="qualified">
    <xsd:import namespace="http://schemas.microsoft.com/office/2006/documentManagement/types"/>
    <xsd:import namespace="http://schemas.microsoft.com/office/infopath/2007/PartnerControls"/>
    <xsd:element name="TaxCatchAll" ma:index="41" nillable="true" ma:displayName="Taxonomy Catch All Column" ma:hidden="true" ma:list="{70ca0272-3e3f-4f5b-8f30-56e656348ac4}" ma:internalName="TaxCatchAll" ma:showField="CatchAllData" ma:web="5822ca68-5e22-4cd4-bf62-c08f4864e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AB2F7C-4761-4514-A1DD-B9A64A4E3FD4}">
  <ds:schemaRefs>
    <ds:schemaRef ds:uri="http://www.w3.org/XML/1998/namespace"/>
    <ds:schemaRef ds:uri="3c7deddc-4b25-445b-be27-d5797ff257f8"/>
    <ds:schemaRef ds:uri="f0109cc0-608f-4933-8545-f21d0522832c"/>
    <ds:schemaRef ds:uri="5822ca68-5e22-4cd4-bf62-c08f4864e3d8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5DEC171-0B40-4657-A055-9167619844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c7deddc-4b25-445b-be27-d5797ff257f8"/>
    <ds:schemaRef ds:uri="5822ca68-5e22-4cd4-bf62-c08f4864e3d8"/>
    <ds:schemaRef ds:uri="f0109cc0-608f-4933-8545-f21d052283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D6847C-DC4E-4C12-A3AC-24F12E3CAF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Neue_Vorlage</Template>
  <TotalTime>0</TotalTime>
  <Words>53</Words>
  <Application>Microsoft Office PowerPoint</Application>
  <PresentationFormat>Předvádění na obrazovce (4:3)</PresentationFormat>
  <Paragraphs>20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Segoe UI Semibold</vt:lpstr>
      <vt:lpstr>Benutzerdefiniertes Design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Kleinhempel Tina</dc:creator>
  <cp:lastModifiedBy>Účet Microsoft</cp:lastModifiedBy>
  <cp:revision>1</cp:revision>
  <dcterms:created xsi:type="dcterms:W3CDTF">2022-06-30T09:12:48Z</dcterms:created>
  <dcterms:modified xsi:type="dcterms:W3CDTF">2022-07-27T07:53:54Z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0x010100BE60F4D289FC2E4289F8307260F41FBC</vt:lpwstr>
  </property>
  <property fmtid="{D5CDD505-2E9C-101B-9397-08002B2CF9AE}" pid="3" name="MediaServiceImageTags">
    <vt:lpwstr/>
  </property>
</Properties>
</file>